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</p:sldIdLst>
  <p:sldSz cx="7559675" cy="1069181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148770C-351C-2A80-F8D6-259D496B43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" y="0"/>
            <a:ext cx="7559040" cy="100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6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47B8A84-49F5-9969-4EBD-26E62421E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040" cy="104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8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72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21F8B5D-2293-F127-3FB7-43679DDB2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050" y="10163711"/>
            <a:ext cx="2400300" cy="35940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141D7AD-6C01-3AE7-37A4-A62A09196C1C}"/>
              </a:ext>
            </a:extLst>
          </p:cNvPr>
          <p:cNvSpPr txBox="1"/>
          <p:nvPr/>
        </p:nvSpPr>
        <p:spPr>
          <a:xfrm>
            <a:off x="3722087" y="10155695"/>
            <a:ext cx="344873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7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○○○○健康保険組合</a:t>
            </a:r>
            <a:endParaRPr kumimoji="1" lang="en-US" altLang="ja-JP" sz="17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49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410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43</TotalTime>
  <Words>7</Words>
  <Application>Microsoft Office PowerPoint</Application>
  <PresentationFormat>ユーザー設定</PresentationFormat>
  <Paragraphs>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BIZ UDPゴシック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松本 典子</dc:creator>
  <cp:lastModifiedBy>松本 典子</cp:lastModifiedBy>
  <cp:revision>9</cp:revision>
  <cp:lastPrinted>2023-05-31T02:44:35Z</cp:lastPrinted>
  <dcterms:created xsi:type="dcterms:W3CDTF">2023-05-31T02:10:41Z</dcterms:created>
  <dcterms:modified xsi:type="dcterms:W3CDTF">2023-05-31T09:23:35Z</dcterms:modified>
</cp:coreProperties>
</file>