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F"/>
    <a:srgbClr val="FFF3F5"/>
    <a:srgbClr val="EC5E8A"/>
    <a:srgbClr val="FCF4F5"/>
    <a:srgbClr val="FBDDE6"/>
    <a:srgbClr val="FFFFFF"/>
    <a:srgbClr val="FAD2DE"/>
    <a:srgbClr val="FFCABF"/>
    <a:srgbClr val="FF8082"/>
    <a:srgbClr val="F0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7384" autoAdjust="0"/>
  </p:normalViewPr>
  <p:slideViewPr>
    <p:cSldViewPr snapToGrid="0">
      <p:cViewPr varScale="1">
        <p:scale>
          <a:sx n="70" d="100"/>
          <a:sy n="70" d="100"/>
        </p:scale>
        <p:origin x="30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77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78F54789-5D6E-3935-C227-BDCDFBB30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506492-F08E-84B8-1CD4-3D80E9C4A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51" y="7796966"/>
            <a:ext cx="303134" cy="4616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959023E-3C18-4533-68EF-7F550380BC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3" y="7004687"/>
            <a:ext cx="263655" cy="4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CCAE2F4C-4F99-C0B9-092B-50DCCE3C4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CADBC5EF-38FF-D6B3-F0AD-BC780483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31" y="10090676"/>
            <a:ext cx="6500813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2025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Inagawa Tadashi／稲川　直志／KENPO</cp:lastModifiedBy>
  <cp:revision>279</cp:revision>
  <cp:lastPrinted>2023-05-31T02:44:35Z</cp:lastPrinted>
  <dcterms:created xsi:type="dcterms:W3CDTF">2023-05-31T02:10:41Z</dcterms:created>
  <dcterms:modified xsi:type="dcterms:W3CDTF">2024-07-22T07:21:40Z</dcterms:modified>
</cp:coreProperties>
</file>